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0" r:id="rId5"/>
    <p:sldId id="264" r:id="rId6"/>
    <p:sldId id="266" r:id="rId7"/>
    <p:sldId id="265" r:id="rId8"/>
    <p:sldId id="290" r:id="rId9"/>
    <p:sldId id="269" r:id="rId10"/>
    <p:sldId id="271" r:id="rId11"/>
    <p:sldId id="272" r:id="rId12"/>
    <p:sldId id="274" r:id="rId13"/>
    <p:sldId id="276" r:id="rId14"/>
    <p:sldId id="277" r:id="rId15"/>
    <p:sldId id="278" r:id="rId16"/>
    <p:sldId id="280" r:id="rId17"/>
    <p:sldId id="281" r:id="rId18"/>
    <p:sldId id="284" r:id="rId19"/>
    <p:sldId id="283" r:id="rId20"/>
    <p:sldId id="286" r:id="rId21"/>
    <p:sldId id="287" r:id="rId22"/>
    <p:sldId id="289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2A599D7-7F27-4306-9718-44AD870B6B01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AC531A6-36AD-48BC-AF1A-5A625103B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90\Desktop\&#1052;&#1091;&#1079;&#1077;&#1081;\&#1092;&#1080;&#1083;&#1100;&#1084;%20&#1086;%20&#1096;&#1082;&#1086;&#1083;&#1077;%20&#1080;%20&#1088;&#1072;&#1081;&#1086;&#1085;&#1077;%20&#1089;&#1086;&#1073;&#1086;&#1083;&#1077;&#1074;.wm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90\Desktop\&#1052;&#1091;&#1079;&#1077;&#1081;\&#1084;&#1091;&#1079;&#1099;&#1082;&#1072;%20&#1080;&#1079;%20&#1092;&#1080;&#1083;&#1100;&#1084;&#1072;%20&#1094;&#1099;&#1075;&#1072;&#1085;.mp3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04664"/>
            <a:ext cx="6172200" cy="352839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МУЗЕЙ ШКОЛЫ №28</a:t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«ШКОЛЬНЫЕ </a:t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b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ЧУДЕСНЫЕ»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005064"/>
            <a:ext cx="4824536" cy="223224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Руководители :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Быкова Инна Викторовна, учитель начальных классов МОУ «Средняя школа №28» г. Ярославль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Самолетникова Маргарита Аркадьевна, учитель географии МОУ «Средняя школа №28» г. Ярославль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6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44008" y="836712"/>
            <a:ext cx="4104456" cy="563724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ВСПОМНИМ ВСЕХ ПОИМЕННО.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ГОРЕМ ВСПОМНИМ СВОИМ.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НУЖНО НЕ МЕРТВЫМ,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НАДО ЖИВЫМ…»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43001" y="1143000"/>
            <a:ext cx="6858000" cy="457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13" r="98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451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5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8" r="90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7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0" r="98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88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8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5010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ДИРЕКТОРА И ИХ КОЛЛЕГИ,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СТОЯВЩИЕ КОГДА-ТО У РУЛЯ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50" t="7743" r="10101" b="14831"/>
          <a:stretch>
            <a:fillRect/>
          </a:stretch>
        </p:blipFill>
        <p:spPr>
          <a:xfrm rot="5400000">
            <a:off x="-72516" y="1448780"/>
            <a:ext cx="5472608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0" t="32276" r="20600" b="34650"/>
          <a:stretch>
            <a:fillRect/>
          </a:stretch>
        </p:blipFill>
        <p:spPr>
          <a:xfrm rot="5400000">
            <a:off x="4319971" y="2312880"/>
            <a:ext cx="547261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8" r="98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59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51" r="98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536" y="332656"/>
            <a:ext cx="6192688" cy="27363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</a:rPr>
              <a:t>муниципальное общеобразовательное учреждение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</a:rPr>
              <a:t>Средняя школа № 28</a:t>
            </a:r>
            <a:r>
              <a:rPr lang="ru-RU" sz="4000" b="1" dirty="0" smtClean="0">
                <a:solidFill>
                  <a:srgbClr val="002060"/>
                </a:solidFill>
              </a:rPr>
              <a:t>»</a:t>
            </a:r>
            <a:endParaRPr lang="ru-RU" sz="40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32656"/>
            <a:ext cx="1954213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p1_p1_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40968"/>
            <a:ext cx="828092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фильм о школе и районе соболев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4572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8" r="66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72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3" r="6839" b="48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15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p1_p1_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0" y="1124744"/>
            <a:ext cx="9144000" cy="53490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7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музыка из фильма цыган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038600" y="388461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27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29000" y="1143000"/>
            <a:ext cx="6858000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8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106997" y="1106996"/>
            <a:ext cx="6858000" cy="4644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0"/>
          <a:stretch>
            <a:fillRect/>
          </a:stretch>
        </p:blipFill>
        <p:spPr>
          <a:xfrm rot="5400000">
            <a:off x="3465004" y="1179004"/>
            <a:ext cx="6858000" cy="4499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54"/>
          <a:stretch>
            <a:fillRect/>
          </a:stretch>
        </p:blipFill>
        <p:spPr>
          <a:xfrm rot="5400000">
            <a:off x="3392996" y="1106997"/>
            <a:ext cx="6858000" cy="4644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1" t="22925" b="16494"/>
          <a:stretch>
            <a:fillRect/>
          </a:stretch>
        </p:blipFill>
        <p:spPr>
          <a:xfrm rot="5400000">
            <a:off x="-1179004" y="1179005"/>
            <a:ext cx="6858000" cy="4499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90\Desktop\Музей\парта.jpg"/>
          <p:cNvPicPr>
            <a:picLocks noChangeAspect="1" noChangeArrowheads="1"/>
          </p:cNvPicPr>
          <p:nvPr/>
        </p:nvPicPr>
        <p:blipFill>
          <a:blip r:embed="rId2" cstate="print"/>
          <a:srcRect l="13346" r="136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55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183</TotalTime>
  <Words>58</Words>
  <Application>Microsoft Office PowerPoint</Application>
  <PresentationFormat>Экран (4:3)</PresentationFormat>
  <Paragraphs>13</Paragraphs>
  <Slides>23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МУЗЕЙ ШКОЛЫ №28 «ШКОЛЬНЫЕ  ГОДЫ  ЧУДЕСНЫЕ»</vt:lpstr>
      <vt:lpstr>муниципальное общеобразовательное учреждение «Средняя школа № 28»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ДИРЕКТОРА И ИХ КОЛЛЕГИ,  СТОЯВЩИЕ КОГДА-ТО У РУЛЯ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ШКОЛЫ №28 «ШКОЛЬНЫЕ ГОД ЧУДЕСНЫЕ»</dc:title>
  <dc:creator>90</dc:creator>
  <cp:lastModifiedBy>90</cp:lastModifiedBy>
  <cp:revision>42</cp:revision>
  <dcterms:created xsi:type="dcterms:W3CDTF">2017-11-28T05:57:27Z</dcterms:created>
  <dcterms:modified xsi:type="dcterms:W3CDTF">2018-02-16T05:38:54Z</dcterms:modified>
</cp:coreProperties>
</file>