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355" r:id="rId3"/>
    <p:sldId id="356" r:id="rId4"/>
    <p:sldId id="3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70.8</c:v>
                </c:pt>
                <c:pt idx="2">
                  <c:v>73.900000000000006</c:v>
                </c:pt>
                <c:pt idx="3">
                  <c:v>61.9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3.88</c:v>
                </c:pt>
                <c:pt idx="2">
                  <c:v>3.9099999999999997</c:v>
                </c:pt>
                <c:pt idx="3">
                  <c:v>3.9</c:v>
                </c:pt>
              </c:numCache>
            </c:numRef>
          </c:val>
        </c:ser>
        <c:dLbls>
          <c:showVal val="1"/>
        </c:dLbls>
        <c:gapWidth val="75"/>
        <c:axId val="63074304"/>
        <c:axId val="63075840"/>
      </c:barChart>
      <c:catAx>
        <c:axId val="63074304"/>
        <c:scaling>
          <c:orientation val="minMax"/>
        </c:scaling>
        <c:axPos val="b"/>
        <c:majorTickMark val="none"/>
        <c:tickLblPos val="nextTo"/>
        <c:crossAx val="63075840"/>
        <c:crosses val="autoZero"/>
        <c:auto val="1"/>
        <c:lblAlgn val="ctr"/>
        <c:lblOffset val="100"/>
      </c:catAx>
      <c:valAx>
        <c:axId val="63075840"/>
        <c:scaling>
          <c:orientation val="minMax"/>
        </c:scaling>
        <c:axPos val="l"/>
        <c:numFmt formatCode="General" sourceLinked="1"/>
        <c:majorTickMark val="none"/>
        <c:tickLblPos val="nextTo"/>
        <c:crossAx val="63074304"/>
        <c:crosses val="autoZero"/>
        <c:crossBetween val="between"/>
        <c:majorUnit val="10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1005091377466707"/>
          <c:y val="0.90528181516287265"/>
          <c:w val="0.58545360649363276"/>
          <c:h val="7.7881988871760552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50</c:v>
                </c:pt>
                <c:pt idx="2">
                  <c:v>56.5</c:v>
                </c:pt>
                <c:pt idx="3">
                  <c:v>33.300000000000011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100</c:v>
                </c:pt>
                <c:pt idx="2">
                  <c:v>100</c:v>
                </c:pt>
                <c:pt idx="3">
                  <c:v>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ср.балл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1">
                  <c:v>9а</c:v>
                </c:pt>
                <c:pt idx="2">
                  <c:v>9б</c:v>
                </c:pt>
                <c:pt idx="3">
                  <c:v>9в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3.54</c:v>
                </c:pt>
                <c:pt idx="2">
                  <c:v>3.65</c:v>
                </c:pt>
                <c:pt idx="3">
                  <c:v>3.3299999999999996</c:v>
                </c:pt>
              </c:numCache>
            </c:numRef>
          </c:val>
        </c:ser>
        <c:dLbls>
          <c:showVal val="1"/>
        </c:dLbls>
        <c:gapWidth val="75"/>
        <c:axId val="92480640"/>
        <c:axId val="92482176"/>
      </c:barChart>
      <c:catAx>
        <c:axId val="92480640"/>
        <c:scaling>
          <c:orientation val="minMax"/>
        </c:scaling>
        <c:axPos val="b"/>
        <c:majorTickMark val="none"/>
        <c:tickLblPos val="nextTo"/>
        <c:crossAx val="92482176"/>
        <c:crosses val="autoZero"/>
        <c:auto val="1"/>
        <c:lblAlgn val="ctr"/>
        <c:lblOffset val="100"/>
      </c:catAx>
      <c:valAx>
        <c:axId val="92482176"/>
        <c:scaling>
          <c:orientation val="minMax"/>
        </c:scaling>
        <c:axPos val="l"/>
        <c:numFmt formatCode="General" sourceLinked="1"/>
        <c:majorTickMark val="none"/>
        <c:tickLblPos val="nextTo"/>
        <c:crossAx val="92480640"/>
        <c:crosses val="autoZero"/>
        <c:crossBetween val="between"/>
        <c:majorUnit val="10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1005091377466704"/>
          <c:y val="0.90528181516287265"/>
          <c:w val="0.58545360649363276"/>
          <c:h val="7.7881988871760552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9 классы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Русский язык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Качество знаний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Русский 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Кол-о</a:t>
            </a:r>
            <a:r>
              <a:rPr lang="ru-RU" dirty="0" smtClean="0"/>
              <a:t> учащихся-70 человек</a:t>
            </a:r>
          </a:p>
          <a:p>
            <a:r>
              <a:rPr lang="ru-RU" dirty="0" err="1" smtClean="0"/>
              <a:t>Кол-о</a:t>
            </a:r>
            <a:r>
              <a:rPr lang="ru-RU" dirty="0" smtClean="0"/>
              <a:t> допущенных-68 человек</a:t>
            </a:r>
          </a:p>
          <a:p>
            <a:r>
              <a:rPr lang="ru-RU" dirty="0" smtClean="0"/>
              <a:t>5-14 человек</a:t>
            </a:r>
          </a:p>
          <a:p>
            <a:r>
              <a:rPr lang="ru-RU" dirty="0" smtClean="0"/>
              <a:t>4-33 человека</a:t>
            </a:r>
          </a:p>
          <a:p>
            <a:r>
              <a:rPr lang="ru-RU" dirty="0" smtClean="0"/>
              <a:t>3-21 человек</a:t>
            </a:r>
          </a:p>
          <a:p>
            <a:r>
              <a:rPr lang="ru-RU" dirty="0" smtClean="0"/>
              <a:t>2-0 человек</a:t>
            </a:r>
          </a:p>
          <a:p>
            <a:r>
              <a:rPr lang="ru-RU" dirty="0" smtClean="0"/>
              <a:t>Средний балл по школе- 3,9</a:t>
            </a:r>
          </a:p>
          <a:p>
            <a:r>
              <a:rPr lang="ru-RU" dirty="0" smtClean="0"/>
              <a:t>Успеваемость -100%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9 </a:t>
            </a:r>
            <a:r>
              <a:rPr lang="ru-RU" dirty="0" smtClean="0">
                <a:solidFill>
                  <a:srgbClr val="FF0000"/>
                </a:solidFill>
              </a:rPr>
              <a:t>классы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Математика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Качество знаний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Математика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Кол-о</a:t>
            </a:r>
            <a:r>
              <a:rPr lang="ru-RU" dirty="0" smtClean="0"/>
              <a:t> учащихся-70 человек</a:t>
            </a:r>
          </a:p>
          <a:p>
            <a:r>
              <a:rPr lang="ru-RU" dirty="0" err="1" smtClean="0"/>
              <a:t>Кол-о</a:t>
            </a:r>
            <a:r>
              <a:rPr lang="ru-RU" dirty="0" smtClean="0"/>
              <a:t> допущенных-68 человек</a:t>
            </a:r>
          </a:p>
          <a:p>
            <a:r>
              <a:rPr lang="ru-RU" dirty="0" smtClean="0"/>
              <a:t>5-4 человека</a:t>
            </a:r>
          </a:p>
          <a:p>
            <a:r>
              <a:rPr lang="ru-RU" dirty="0" smtClean="0"/>
              <a:t>4-28 человек</a:t>
            </a:r>
          </a:p>
          <a:p>
            <a:r>
              <a:rPr lang="ru-RU" dirty="0" smtClean="0"/>
              <a:t>3-35 человек</a:t>
            </a:r>
          </a:p>
          <a:p>
            <a:r>
              <a:rPr lang="ru-RU" dirty="0" smtClean="0"/>
              <a:t>2-1 человек</a:t>
            </a:r>
          </a:p>
          <a:p>
            <a:r>
              <a:rPr lang="ru-RU" dirty="0" smtClean="0"/>
              <a:t>Средний балл по школе- 3,51</a:t>
            </a:r>
          </a:p>
          <a:p>
            <a:r>
              <a:rPr lang="ru-RU" dirty="0" smtClean="0"/>
              <a:t>Успеваемость -99%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54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9 классы Русский язык</vt:lpstr>
      <vt:lpstr>Качество знаний  Русский язык</vt:lpstr>
      <vt:lpstr>9 классы  Математика</vt:lpstr>
      <vt:lpstr>Качество знаний  Математика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Полякова</dc:creator>
  <cp:lastModifiedBy>sc13</cp:lastModifiedBy>
  <cp:revision>153</cp:revision>
  <dcterms:created xsi:type="dcterms:W3CDTF">2014-11-05T11:45:43Z</dcterms:created>
  <dcterms:modified xsi:type="dcterms:W3CDTF">2015-08-24T16:31:06Z</dcterms:modified>
</cp:coreProperties>
</file>