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407" r:id="rId3"/>
    <p:sldId id="409" r:id="rId4"/>
    <p:sldId id="363" r:id="rId5"/>
    <p:sldId id="356" r:id="rId6"/>
    <p:sldId id="410" r:id="rId7"/>
    <p:sldId id="412" r:id="rId8"/>
    <p:sldId id="367" r:id="rId9"/>
    <p:sldId id="413" r:id="rId10"/>
    <p:sldId id="368" r:id="rId11"/>
    <p:sldId id="370" r:id="rId12"/>
    <p:sldId id="414" r:id="rId13"/>
    <p:sldId id="372" r:id="rId14"/>
    <p:sldId id="374" r:id="rId15"/>
    <p:sldId id="436" r:id="rId16"/>
    <p:sldId id="415" r:id="rId17"/>
    <p:sldId id="380" r:id="rId18"/>
    <p:sldId id="382" r:id="rId19"/>
    <p:sldId id="416" r:id="rId20"/>
    <p:sldId id="384" r:id="rId21"/>
    <p:sldId id="386" r:id="rId22"/>
    <p:sldId id="438" r:id="rId23"/>
    <p:sldId id="417" r:id="rId24"/>
    <p:sldId id="388" r:id="rId25"/>
    <p:sldId id="390" r:id="rId26"/>
    <p:sldId id="418" r:id="rId27"/>
    <p:sldId id="396" r:id="rId28"/>
    <p:sldId id="402" r:id="rId29"/>
    <p:sldId id="440" r:id="rId30"/>
    <p:sldId id="442" r:id="rId31"/>
    <p:sldId id="444" r:id="rId32"/>
    <p:sldId id="446" r:id="rId33"/>
    <p:sldId id="448" r:id="rId34"/>
    <p:sldId id="450" r:id="rId35"/>
    <p:sldId id="45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64.3</c:v>
                </c:pt>
                <c:pt idx="2">
                  <c:v>59.1</c:v>
                </c:pt>
                <c:pt idx="3">
                  <c:v>73.099999999999994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3.9</c:v>
                </c:pt>
                <c:pt idx="2">
                  <c:v>3.8</c:v>
                </c:pt>
                <c:pt idx="3">
                  <c:v>4</c:v>
                </c:pt>
              </c:numCache>
            </c:numRef>
          </c:val>
        </c:ser>
        <c:dLbls>
          <c:showVal val="1"/>
        </c:dLbls>
        <c:gapWidth val="75"/>
        <c:axId val="65202048"/>
        <c:axId val="65203584"/>
      </c:barChart>
      <c:catAx>
        <c:axId val="65202048"/>
        <c:scaling>
          <c:orientation val="minMax"/>
        </c:scaling>
        <c:axPos val="b"/>
        <c:majorTickMark val="none"/>
        <c:tickLblPos val="nextTo"/>
        <c:crossAx val="65203584"/>
        <c:crosses val="autoZero"/>
        <c:auto val="1"/>
        <c:lblAlgn val="ctr"/>
        <c:lblOffset val="100"/>
      </c:catAx>
      <c:valAx>
        <c:axId val="65203584"/>
        <c:scaling>
          <c:orientation val="minMax"/>
        </c:scaling>
        <c:axPos val="l"/>
        <c:numFmt formatCode="General" sourceLinked="1"/>
        <c:majorTickMark val="none"/>
        <c:tickLblPos val="nextTo"/>
        <c:crossAx val="65202048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4"/>
          <c:y val="0.90528181516287265"/>
          <c:w val="0.58545360649363365"/>
          <c:h val="7.78819888717605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90193920"/>
        <c:axId val="90195456"/>
      </c:barChart>
      <c:catAx>
        <c:axId val="90193920"/>
        <c:scaling>
          <c:orientation val="minMax"/>
        </c:scaling>
        <c:axPos val="b"/>
        <c:tickLblPos val="nextTo"/>
        <c:crossAx val="90195456"/>
        <c:crosses val="autoZero"/>
        <c:auto val="1"/>
        <c:lblAlgn val="ctr"/>
        <c:lblOffset val="100"/>
      </c:catAx>
      <c:valAx>
        <c:axId val="90195456"/>
        <c:scaling>
          <c:orientation val="minMax"/>
        </c:scaling>
        <c:axPos val="l"/>
        <c:majorGridlines/>
        <c:numFmt formatCode="General" sourceLinked="1"/>
        <c:tickLblPos val="nextTo"/>
        <c:crossAx val="90193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21.4</c:v>
                </c:pt>
              </c:numCache>
            </c:numRef>
          </c:val>
        </c:ser>
        <c:dLbls>
          <c:showVal val="1"/>
        </c:dLbls>
        <c:axId val="90323584"/>
        <c:axId val="90333568"/>
      </c:barChart>
      <c:catAx>
        <c:axId val="90323584"/>
        <c:scaling>
          <c:orientation val="minMax"/>
        </c:scaling>
        <c:axPos val="b"/>
        <c:numFmt formatCode="General" sourceLinked="1"/>
        <c:tickLblPos val="nextTo"/>
        <c:crossAx val="90333568"/>
        <c:crosses val="autoZero"/>
        <c:auto val="1"/>
        <c:lblAlgn val="ctr"/>
        <c:lblOffset val="100"/>
      </c:catAx>
      <c:valAx>
        <c:axId val="90333568"/>
        <c:scaling>
          <c:orientation val="minMax"/>
        </c:scaling>
        <c:axPos val="l"/>
        <c:majorGridlines/>
        <c:numFmt formatCode="General" sourceLinked="1"/>
        <c:tickLblPos val="nextTo"/>
        <c:crossAx val="90323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</c:v>
                </c:pt>
                <c:pt idx="2">
                  <c:v>4.4000000000000004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88.9</c:v>
                </c:pt>
                <c:pt idx="3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90251648"/>
        <c:axId val="90253184"/>
      </c:barChart>
      <c:catAx>
        <c:axId val="90251648"/>
        <c:scaling>
          <c:orientation val="minMax"/>
        </c:scaling>
        <c:axPos val="b"/>
        <c:tickLblPos val="nextTo"/>
        <c:crossAx val="90253184"/>
        <c:crosses val="autoZero"/>
        <c:auto val="1"/>
        <c:lblAlgn val="ctr"/>
        <c:lblOffset val="100"/>
      </c:catAx>
      <c:valAx>
        <c:axId val="90253184"/>
        <c:scaling>
          <c:orientation val="minMax"/>
        </c:scaling>
        <c:axPos val="l"/>
        <c:majorGridlines/>
        <c:numFmt formatCode="General" sourceLinked="1"/>
        <c:tickLblPos val="nextTo"/>
        <c:crossAx val="90251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90300800"/>
        <c:axId val="90302336"/>
      </c:barChart>
      <c:catAx>
        <c:axId val="90300800"/>
        <c:scaling>
          <c:orientation val="minMax"/>
        </c:scaling>
        <c:axPos val="b"/>
        <c:tickLblPos val="nextTo"/>
        <c:crossAx val="90302336"/>
        <c:crosses val="autoZero"/>
        <c:auto val="1"/>
        <c:lblAlgn val="ctr"/>
        <c:lblOffset val="100"/>
      </c:catAx>
      <c:valAx>
        <c:axId val="90302336"/>
        <c:scaling>
          <c:orientation val="minMax"/>
        </c:scaling>
        <c:axPos val="l"/>
        <c:majorGridlines/>
        <c:numFmt formatCode="General" sourceLinked="1"/>
        <c:tickLblPos val="nextTo"/>
        <c:crossAx val="90300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23.5</c:v>
                </c:pt>
              </c:numCache>
            </c:numRef>
          </c:val>
        </c:ser>
        <c:dLbls>
          <c:showVal val="1"/>
        </c:dLbls>
        <c:axId val="90004096"/>
        <c:axId val="90129536"/>
      </c:barChart>
      <c:catAx>
        <c:axId val="90004096"/>
        <c:scaling>
          <c:orientation val="minMax"/>
        </c:scaling>
        <c:axPos val="b"/>
        <c:numFmt formatCode="General" sourceLinked="1"/>
        <c:tickLblPos val="nextTo"/>
        <c:crossAx val="90129536"/>
        <c:crosses val="autoZero"/>
        <c:auto val="1"/>
        <c:lblAlgn val="ctr"/>
        <c:lblOffset val="100"/>
      </c:catAx>
      <c:valAx>
        <c:axId val="90129536"/>
        <c:scaling>
          <c:orientation val="minMax"/>
        </c:scaling>
        <c:axPos val="l"/>
        <c:majorGridlines/>
        <c:numFmt formatCode="General" sourceLinked="1"/>
        <c:tickLblPos val="nextTo"/>
        <c:crossAx val="90004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45.5</c:v>
                </c:pt>
                <c:pt idx="2">
                  <c:v>58.8</c:v>
                </c:pt>
                <c:pt idx="3">
                  <c:v>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3.5</c:v>
                </c:pt>
                <c:pt idx="2">
                  <c:v>3.8</c:v>
                </c:pt>
                <c:pt idx="3">
                  <c:v>3.6</c:v>
                </c:pt>
              </c:numCache>
            </c:numRef>
          </c:val>
        </c:ser>
        <c:dLbls>
          <c:showVal val="1"/>
        </c:dLbls>
        <c:gapWidth val="75"/>
        <c:axId val="90442752"/>
        <c:axId val="97398784"/>
      </c:barChart>
      <c:catAx>
        <c:axId val="90442752"/>
        <c:scaling>
          <c:orientation val="minMax"/>
        </c:scaling>
        <c:axPos val="b"/>
        <c:majorTickMark val="none"/>
        <c:tickLblPos val="nextTo"/>
        <c:crossAx val="97398784"/>
        <c:crosses val="autoZero"/>
        <c:auto val="1"/>
        <c:lblAlgn val="ctr"/>
        <c:lblOffset val="100"/>
      </c:catAx>
      <c:valAx>
        <c:axId val="97398784"/>
        <c:scaling>
          <c:orientation val="minMax"/>
        </c:scaling>
        <c:axPos val="l"/>
        <c:numFmt formatCode="General" sourceLinked="1"/>
        <c:majorTickMark val="none"/>
        <c:tickLblPos val="nextTo"/>
        <c:crossAx val="90442752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696"/>
          <c:y val="0.90528181516287265"/>
          <c:w val="0.58545360649363354"/>
          <c:h val="7.78819888717605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985710119568385E-2"/>
          <c:y val="4.0089363829521434E-2"/>
          <c:w val="0.68747612277631764"/>
          <c:h val="0.85653105861767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3.48</c:v>
                </c:pt>
                <c:pt idx="2">
                  <c:v>4.0999999999999996</c:v>
                </c:pt>
                <c:pt idx="3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48.1</c:v>
                </c:pt>
                <c:pt idx="2">
                  <c:v>86.7</c:v>
                </c:pt>
                <c:pt idx="3">
                  <c:v>52.6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97327360"/>
        <c:axId val="97349632"/>
      </c:barChart>
      <c:catAx>
        <c:axId val="97327360"/>
        <c:scaling>
          <c:orientation val="minMax"/>
        </c:scaling>
        <c:axPos val="b"/>
        <c:tickLblPos val="nextTo"/>
        <c:crossAx val="97349632"/>
        <c:crosses val="autoZero"/>
        <c:auto val="1"/>
        <c:lblAlgn val="ctr"/>
        <c:lblOffset val="100"/>
      </c:catAx>
      <c:valAx>
        <c:axId val="97349632"/>
        <c:scaling>
          <c:orientation val="minMax"/>
        </c:scaling>
        <c:axPos val="l"/>
        <c:majorGridlines/>
        <c:numFmt formatCode="General" sourceLinked="1"/>
        <c:tickLblPos val="nextTo"/>
        <c:crossAx val="97327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</c:v>
                </c:pt>
                <c:pt idx="1">
                  <c:v>4</c:v>
                </c:pt>
                <c:pt idx="2">
                  <c:v>26</c:v>
                </c:pt>
                <c:pt idx="3">
                  <c:v>26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97380992"/>
        <c:axId val="98173312"/>
      </c:barChart>
      <c:catAx>
        <c:axId val="97380992"/>
        <c:scaling>
          <c:orientation val="minMax"/>
        </c:scaling>
        <c:axPos val="b"/>
        <c:tickLblPos val="nextTo"/>
        <c:crossAx val="98173312"/>
        <c:crosses val="autoZero"/>
        <c:auto val="1"/>
        <c:lblAlgn val="ctr"/>
        <c:lblOffset val="100"/>
      </c:catAx>
      <c:valAx>
        <c:axId val="98173312"/>
        <c:scaling>
          <c:orientation val="minMax"/>
        </c:scaling>
        <c:axPos val="l"/>
        <c:majorGridlines/>
        <c:numFmt formatCode="General" sourceLinked="1"/>
        <c:tickLblPos val="nextTo"/>
        <c:crossAx val="97380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55663490835871E-2"/>
          <c:y val="2.7380952380952395E-2"/>
          <c:w val="0.72949908992112644"/>
          <c:h val="0.87384035328917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20.9</c:v>
                </c:pt>
              </c:numCache>
            </c:numRef>
          </c:val>
        </c:ser>
        <c:dLbls>
          <c:showVal val="1"/>
        </c:dLbls>
        <c:axId val="98246656"/>
        <c:axId val="98248192"/>
      </c:barChart>
      <c:catAx>
        <c:axId val="98246656"/>
        <c:scaling>
          <c:orientation val="minMax"/>
        </c:scaling>
        <c:axPos val="b"/>
        <c:numFmt formatCode="General" sourceLinked="1"/>
        <c:tickLblPos val="nextTo"/>
        <c:crossAx val="98248192"/>
        <c:crosses val="autoZero"/>
        <c:auto val="1"/>
        <c:lblAlgn val="ctr"/>
        <c:lblOffset val="100"/>
      </c:catAx>
      <c:valAx>
        <c:axId val="98248192"/>
        <c:scaling>
          <c:orientation val="minMax"/>
        </c:scaling>
        <c:axPos val="l"/>
        <c:majorGridlines/>
        <c:numFmt formatCode="General" sourceLinked="1"/>
        <c:tickLblPos val="nextTo"/>
        <c:crossAx val="98246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</c:v>
                </c:pt>
                <c:pt idx="2">
                  <c:v>4.3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16.7</c:v>
                </c:pt>
                <c:pt idx="2">
                  <c:v>100</c:v>
                </c:pt>
                <c:pt idx="3">
                  <c:v>92.3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98702464"/>
        <c:axId val="98704000"/>
      </c:barChart>
      <c:catAx>
        <c:axId val="98702464"/>
        <c:scaling>
          <c:orientation val="minMax"/>
        </c:scaling>
        <c:axPos val="b"/>
        <c:tickLblPos val="nextTo"/>
        <c:crossAx val="98704000"/>
        <c:crosses val="autoZero"/>
        <c:auto val="1"/>
        <c:lblAlgn val="ctr"/>
        <c:lblOffset val="100"/>
      </c:catAx>
      <c:valAx>
        <c:axId val="98704000"/>
        <c:scaling>
          <c:orientation val="minMax"/>
        </c:scaling>
        <c:axPos val="l"/>
        <c:majorGridlines/>
        <c:numFmt formatCode="General" sourceLinked="1"/>
        <c:tickLblPos val="nextTo"/>
        <c:crossAx val="98702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4.38</c:v>
                </c:pt>
                <c:pt idx="2">
                  <c:v>4.4000000000000004</c:v>
                </c:pt>
                <c:pt idx="3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69.099999999999994</c:v>
                </c:pt>
                <c:pt idx="1">
                  <c:v>83.6</c:v>
                </c:pt>
                <c:pt idx="2">
                  <c:v>94.7</c:v>
                </c:pt>
                <c:pt idx="3">
                  <c:v>65.8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70732032"/>
        <c:axId val="70734976"/>
      </c:barChart>
      <c:catAx>
        <c:axId val="70732032"/>
        <c:scaling>
          <c:orientation val="minMax"/>
        </c:scaling>
        <c:axPos val="b"/>
        <c:tickLblPos val="nextTo"/>
        <c:crossAx val="70734976"/>
        <c:crosses val="autoZero"/>
        <c:auto val="1"/>
        <c:lblAlgn val="ctr"/>
        <c:lblOffset val="100"/>
      </c:catAx>
      <c:valAx>
        <c:axId val="70734976"/>
        <c:scaling>
          <c:orientation val="minMax"/>
        </c:scaling>
        <c:axPos val="l"/>
        <c:majorGridlines/>
        <c:numFmt formatCode="General" sourceLinked="1"/>
        <c:tickLblPos val="nextTo"/>
        <c:crossAx val="70732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3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98766848"/>
        <c:axId val="98768384"/>
      </c:barChart>
      <c:catAx>
        <c:axId val="98766848"/>
        <c:scaling>
          <c:orientation val="minMax"/>
        </c:scaling>
        <c:axPos val="b"/>
        <c:tickLblPos val="nextTo"/>
        <c:crossAx val="98768384"/>
        <c:crosses val="autoZero"/>
        <c:auto val="1"/>
        <c:lblAlgn val="ctr"/>
        <c:lblOffset val="100"/>
      </c:catAx>
      <c:valAx>
        <c:axId val="98768384"/>
        <c:scaling>
          <c:orientation val="minMax"/>
        </c:scaling>
        <c:axPos val="l"/>
        <c:majorGridlines/>
        <c:numFmt formatCode="General" sourceLinked="1"/>
        <c:tickLblPos val="nextTo"/>
        <c:crossAx val="98766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14.3</c:v>
                </c:pt>
              </c:numCache>
            </c:numRef>
          </c:val>
        </c:ser>
        <c:dLbls>
          <c:showVal val="1"/>
        </c:dLbls>
        <c:axId val="98802688"/>
        <c:axId val="98808576"/>
      </c:barChart>
      <c:catAx>
        <c:axId val="98802688"/>
        <c:scaling>
          <c:orientation val="minMax"/>
        </c:scaling>
        <c:axPos val="b"/>
        <c:numFmt formatCode="General" sourceLinked="1"/>
        <c:tickLblPos val="nextTo"/>
        <c:crossAx val="98808576"/>
        <c:crosses val="autoZero"/>
        <c:auto val="1"/>
        <c:lblAlgn val="ctr"/>
        <c:lblOffset val="100"/>
      </c:catAx>
      <c:valAx>
        <c:axId val="98808576"/>
        <c:scaling>
          <c:orientation val="minMax"/>
        </c:scaling>
        <c:axPos val="l"/>
        <c:majorGridlines/>
        <c:numFmt formatCode="General" sourceLinked="1"/>
        <c:tickLblPos val="nextTo"/>
        <c:crossAx val="98802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59.1</c:v>
                </c:pt>
                <c:pt idx="2">
                  <c:v>26.7</c:v>
                </c:pt>
                <c:pt idx="3">
                  <c:v>35.300000000000004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3.6</c:v>
                </c:pt>
                <c:pt idx="2">
                  <c:v>3.3</c:v>
                </c:pt>
                <c:pt idx="3">
                  <c:v>3.4</c:v>
                </c:pt>
              </c:numCache>
            </c:numRef>
          </c:val>
        </c:ser>
        <c:dLbls>
          <c:showVal val="1"/>
        </c:dLbls>
        <c:gapWidth val="75"/>
        <c:axId val="99202176"/>
        <c:axId val="99203712"/>
      </c:barChart>
      <c:catAx>
        <c:axId val="99202176"/>
        <c:scaling>
          <c:orientation val="minMax"/>
        </c:scaling>
        <c:axPos val="b"/>
        <c:majorTickMark val="none"/>
        <c:tickLblPos val="nextTo"/>
        <c:crossAx val="99203712"/>
        <c:crosses val="autoZero"/>
        <c:auto val="1"/>
        <c:lblAlgn val="ctr"/>
        <c:lblOffset val="100"/>
      </c:catAx>
      <c:valAx>
        <c:axId val="99203712"/>
        <c:scaling>
          <c:orientation val="minMax"/>
        </c:scaling>
        <c:axPos val="l"/>
        <c:numFmt formatCode="General" sourceLinked="1"/>
        <c:majorTickMark val="none"/>
        <c:tickLblPos val="nextTo"/>
        <c:crossAx val="99202176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696"/>
          <c:y val="0.90528181516287265"/>
          <c:w val="0.58545360649363354"/>
          <c:h val="7.78819888717605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3.69</c:v>
                </c:pt>
                <c:pt idx="2">
                  <c:v>3.7</c:v>
                </c:pt>
                <c:pt idx="3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64.3</c:v>
                </c:pt>
                <c:pt idx="2">
                  <c:v>71.7</c:v>
                </c:pt>
                <c:pt idx="3">
                  <c:v>42.6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99120640"/>
        <c:axId val="99122176"/>
      </c:barChart>
      <c:catAx>
        <c:axId val="99120640"/>
        <c:scaling>
          <c:orientation val="minMax"/>
        </c:scaling>
        <c:axPos val="b"/>
        <c:tickLblPos val="nextTo"/>
        <c:crossAx val="99122176"/>
        <c:crosses val="autoZero"/>
        <c:auto val="1"/>
        <c:lblAlgn val="ctr"/>
        <c:lblOffset val="100"/>
      </c:catAx>
      <c:valAx>
        <c:axId val="99122176"/>
        <c:scaling>
          <c:orientation val="minMax"/>
        </c:scaling>
        <c:axPos val="l"/>
        <c:majorGridlines/>
        <c:numFmt formatCode="General" sourceLinked="1"/>
        <c:tickLblPos val="nextTo"/>
        <c:crossAx val="99120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</c:v>
                </c:pt>
                <c:pt idx="1">
                  <c:v>2</c:v>
                </c:pt>
                <c:pt idx="2">
                  <c:v>21</c:v>
                </c:pt>
                <c:pt idx="3">
                  <c:v>30</c:v>
                </c:pt>
                <c:pt idx="4">
                  <c:v>1</c:v>
                </c:pt>
                <c:pt idx="5">
                  <c:v>98</c:v>
                </c:pt>
              </c:numCache>
            </c:numRef>
          </c:val>
        </c:ser>
        <c:dLbls>
          <c:showVal val="1"/>
        </c:dLbls>
        <c:axId val="99403264"/>
        <c:axId val="99404800"/>
      </c:barChart>
      <c:catAx>
        <c:axId val="99403264"/>
        <c:scaling>
          <c:orientation val="minMax"/>
        </c:scaling>
        <c:axPos val="b"/>
        <c:tickLblPos val="nextTo"/>
        <c:crossAx val="99404800"/>
        <c:crosses val="autoZero"/>
        <c:auto val="1"/>
        <c:lblAlgn val="ctr"/>
        <c:lblOffset val="100"/>
      </c:catAx>
      <c:valAx>
        <c:axId val="99404800"/>
        <c:scaling>
          <c:orientation val="minMax"/>
        </c:scaling>
        <c:axPos val="l"/>
        <c:majorGridlines/>
        <c:numFmt formatCode="General" sourceLinked="1"/>
        <c:tickLblPos val="nextTo"/>
        <c:crossAx val="99403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24.5</c:v>
                </c:pt>
              </c:numCache>
            </c:numRef>
          </c:val>
        </c:ser>
        <c:dLbls>
          <c:showVal val="1"/>
        </c:dLbls>
        <c:gapWidth val="76"/>
        <c:axId val="99338880"/>
        <c:axId val="99348864"/>
      </c:barChart>
      <c:catAx>
        <c:axId val="99338880"/>
        <c:scaling>
          <c:orientation val="minMax"/>
        </c:scaling>
        <c:axPos val="b"/>
        <c:numFmt formatCode="General" sourceLinked="1"/>
        <c:tickLblPos val="nextTo"/>
        <c:crossAx val="99348864"/>
        <c:crosses val="autoZero"/>
        <c:auto val="1"/>
        <c:lblAlgn val="ctr"/>
        <c:lblOffset val="100"/>
      </c:catAx>
      <c:valAx>
        <c:axId val="99348864"/>
        <c:scaling>
          <c:orientation val="minMax"/>
        </c:scaling>
        <c:axPos val="l"/>
        <c:majorGridlines/>
        <c:numFmt formatCode="General" sourceLinked="1"/>
        <c:tickLblPos val="nextTo"/>
        <c:crossAx val="99338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</c:v>
                </c:pt>
                <c:pt idx="2">
                  <c:v>4.4000000000000004</c:v>
                </c:pt>
                <c:pt idx="3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0</c:v>
                </c:pt>
                <c:pt idx="2">
                  <c:v>90</c:v>
                </c:pt>
                <c:pt idx="3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100855168"/>
        <c:axId val="100854016"/>
      </c:barChart>
      <c:catAx>
        <c:axId val="100855168"/>
        <c:scaling>
          <c:orientation val="minMax"/>
        </c:scaling>
        <c:axPos val="b"/>
        <c:tickLblPos val="nextTo"/>
        <c:crossAx val="100854016"/>
        <c:crosses val="autoZero"/>
        <c:auto val="1"/>
        <c:lblAlgn val="ctr"/>
        <c:lblOffset val="100"/>
      </c:catAx>
      <c:valAx>
        <c:axId val="100854016"/>
        <c:scaling>
          <c:orientation val="minMax"/>
        </c:scaling>
        <c:axPos val="l"/>
        <c:majorGridlines/>
        <c:numFmt formatCode="General" sourceLinked="1"/>
        <c:tickLblPos val="nextTo"/>
        <c:crossAx val="100855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100919168"/>
        <c:axId val="100920704"/>
      </c:barChart>
      <c:catAx>
        <c:axId val="100919168"/>
        <c:scaling>
          <c:orientation val="minMax"/>
        </c:scaling>
        <c:axPos val="b"/>
        <c:tickLblPos val="nextTo"/>
        <c:crossAx val="100920704"/>
        <c:crosses val="autoZero"/>
        <c:auto val="1"/>
        <c:lblAlgn val="ctr"/>
        <c:lblOffset val="100"/>
      </c:catAx>
      <c:valAx>
        <c:axId val="100920704"/>
        <c:scaling>
          <c:orientation val="minMax"/>
        </c:scaling>
        <c:axPos val="l"/>
        <c:majorGridlines/>
        <c:numFmt formatCode="General" sourceLinked="1"/>
        <c:tickLblPos val="nextTo"/>
        <c:crossAx val="10091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56.4</c:v>
                </c:pt>
              </c:numCache>
            </c:numRef>
          </c:val>
        </c:ser>
        <c:dLbls>
          <c:showVal val="1"/>
        </c:dLbls>
        <c:axId val="100936320"/>
        <c:axId val="100942208"/>
      </c:barChart>
      <c:catAx>
        <c:axId val="100936320"/>
        <c:scaling>
          <c:orientation val="minMax"/>
        </c:scaling>
        <c:axPos val="b"/>
        <c:numFmt formatCode="General" sourceLinked="1"/>
        <c:tickLblPos val="nextTo"/>
        <c:crossAx val="100942208"/>
        <c:crosses val="autoZero"/>
        <c:auto val="1"/>
        <c:lblAlgn val="ctr"/>
        <c:lblOffset val="100"/>
      </c:catAx>
      <c:valAx>
        <c:axId val="100942208"/>
        <c:scaling>
          <c:orientation val="minMax"/>
        </c:scaling>
        <c:axPos val="l"/>
        <c:majorGridlines/>
        <c:numFmt formatCode="General" sourceLinked="1"/>
        <c:tickLblPos val="nextTo"/>
        <c:crossAx val="100936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axId val="112710400"/>
        <c:axId val="112712320"/>
      </c:barChart>
      <c:catAx>
        <c:axId val="112710400"/>
        <c:scaling>
          <c:orientation val="minMax"/>
        </c:scaling>
        <c:axPos val="b"/>
        <c:tickLblPos val="nextTo"/>
        <c:crossAx val="112712320"/>
        <c:crosses val="autoZero"/>
        <c:auto val="1"/>
        <c:lblAlgn val="ctr"/>
        <c:lblOffset val="100"/>
      </c:catAx>
      <c:valAx>
        <c:axId val="112712320"/>
        <c:scaling>
          <c:orientation val="minMax"/>
        </c:scaling>
        <c:axPos val="l"/>
        <c:majorGridlines/>
        <c:numFmt formatCode="General" sourceLinked="1"/>
        <c:tickLblPos val="nextTo"/>
        <c:crossAx val="1127104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</c:v>
                </c:pt>
                <c:pt idx="1">
                  <c:v>20</c:v>
                </c:pt>
                <c:pt idx="2">
                  <c:v>30</c:v>
                </c:pt>
                <c:pt idx="3">
                  <c:v>26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73906432"/>
        <c:axId val="73935488"/>
      </c:barChart>
      <c:catAx>
        <c:axId val="73906432"/>
        <c:scaling>
          <c:orientation val="minMax"/>
        </c:scaling>
        <c:axPos val="b"/>
        <c:tickLblPos val="nextTo"/>
        <c:crossAx val="73935488"/>
        <c:crosses val="autoZero"/>
        <c:auto val="1"/>
        <c:lblAlgn val="ctr"/>
        <c:lblOffset val="100"/>
      </c:catAx>
      <c:valAx>
        <c:axId val="73935488"/>
        <c:scaling>
          <c:orientation val="minMax"/>
        </c:scaling>
        <c:axPos val="l"/>
        <c:majorGridlines/>
        <c:numFmt formatCode="General" sourceLinked="1"/>
        <c:tickLblPos val="nextTo"/>
        <c:crossAx val="73906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112974848"/>
        <c:axId val="112976640"/>
      </c:barChart>
      <c:catAx>
        <c:axId val="112974848"/>
        <c:scaling>
          <c:orientation val="minMax"/>
        </c:scaling>
        <c:axPos val="b"/>
        <c:tickLblPos val="nextTo"/>
        <c:crossAx val="112976640"/>
        <c:crosses val="autoZero"/>
        <c:auto val="1"/>
        <c:lblAlgn val="ctr"/>
        <c:lblOffset val="100"/>
      </c:catAx>
      <c:valAx>
        <c:axId val="112976640"/>
        <c:scaling>
          <c:orientation val="minMax"/>
        </c:scaling>
        <c:axPos val="l"/>
        <c:majorGridlines/>
        <c:numFmt formatCode="General" sourceLinked="1"/>
        <c:tickLblPos val="nextTo"/>
        <c:crossAx val="112974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24.5</c:v>
                </c:pt>
              </c:numCache>
            </c:numRef>
          </c:val>
        </c:ser>
        <c:dLbls>
          <c:showVal val="1"/>
        </c:dLbls>
        <c:gapWidth val="76"/>
        <c:axId val="113047040"/>
        <c:axId val="113048576"/>
      </c:barChart>
      <c:catAx>
        <c:axId val="113047040"/>
        <c:scaling>
          <c:orientation val="minMax"/>
        </c:scaling>
        <c:axPos val="b"/>
        <c:numFmt formatCode="General" sourceLinked="1"/>
        <c:tickLblPos val="nextTo"/>
        <c:crossAx val="113048576"/>
        <c:crosses val="autoZero"/>
        <c:auto val="1"/>
        <c:lblAlgn val="ctr"/>
        <c:lblOffset val="100"/>
      </c:catAx>
      <c:valAx>
        <c:axId val="113048576"/>
        <c:scaling>
          <c:orientation val="minMax"/>
        </c:scaling>
        <c:axPos val="l"/>
        <c:majorGridlines/>
        <c:numFmt formatCode="General" sourceLinked="1"/>
        <c:tickLblPos val="nextTo"/>
        <c:crossAx val="113047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литературе</a:t>
            </a:r>
            <a:r>
              <a:rPr lang="ru-RU" baseline="0" dirty="0" smtClean="0"/>
              <a:t> </a:t>
            </a: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>
        <c:manualLayout>
          <c:xMode val="edge"/>
          <c:yMode val="edge"/>
          <c:x val="0.12478640092235108"/>
          <c:y val="2.403197703695186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6"/>
                <c:pt idx="0">
                  <c:v>СШ 88</c:v>
                </c:pt>
                <c:pt idx="1">
                  <c:v>СШ 28</c:v>
                </c:pt>
                <c:pt idx="2">
                  <c:v>гимн 1</c:v>
                </c:pt>
                <c:pt idx="3">
                  <c:v>СШ 14,66</c:v>
                </c:pt>
                <c:pt idx="4">
                  <c:v>СШ 18</c:v>
                </c:pt>
                <c:pt idx="5">
                  <c:v>СШ 68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1.03</c:v>
                </c:pt>
                <c:pt idx="1">
                  <c:v>1.02</c:v>
                </c:pt>
                <c:pt idx="2">
                  <c:v>0.98</c:v>
                </c:pt>
                <c:pt idx="3">
                  <c:v>0.9</c:v>
                </c:pt>
                <c:pt idx="4">
                  <c:v>0.88</c:v>
                </c:pt>
                <c:pt idx="5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shape val="cylinder"/>
        <c:axId val="113142400"/>
        <c:axId val="113164672"/>
        <c:axId val="0"/>
      </c:bar3DChart>
      <c:catAx>
        <c:axId val="113142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3164672"/>
        <c:crosses val="autoZero"/>
        <c:auto val="1"/>
        <c:lblAlgn val="ctr"/>
        <c:lblOffset val="100"/>
      </c:catAx>
      <c:valAx>
        <c:axId val="113164672"/>
        <c:scaling>
          <c:orientation val="minMax"/>
        </c:scaling>
        <c:axPos val="l"/>
        <c:majorGridlines/>
        <c:numFmt formatCode="General" sourceLinked="1"/>
        <c:tickLblPos val="nextTo"/>
        <c:crossAx val="113142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3.75</c:v>
                </c:pt>
                <c:pt idx="2">
                  <c:v>3.4</c:v>
                </c:pt>
                <c:pt idx="3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75</c:v>
                </c:pt>
                <c:pt idx="2">
                  <c:v>43.8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113278976"/>
        <c:axId val="113280512"/>
      </c:barChart>
      <c:catAx>
        <c:axId val="113278976"/>
        <c:scaling>
          <c:orientation val="minMax"/>
        </c:scaling>
        <c:axPos val="b"/>
        <c:tickLblPos val="nextTo"/>
        <c:crossAx val="113280512"/>
        <c:crosses val="autoZero"/>
        <c:auto val="1"/>
        <c:lblAlgn val="ctr"/>
        <c:lblOffset val="100"/>
      </c:catAx>
      <c:valAx>
        <c:axId val="113280512"/>
        <c:scaling>
          <c:orientation val="minMax"/>
        </c:scaling>
        <c:axPos val="l"/>
        <c:majorGridlines/>
        <c:numFmt formatCode="General" sourceLinked="1"/>
        <c:tickLblPos val="nextTo"/>
        <c:crossAx val="1132789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113189248"/>
        <c:axId val="113190784"/>
      </c:barChart>
      <c:catAx>
        <c:axId val="113189248"/>
        <c:scaling>
          <c:orientation val="minMax"/>
        </c:scaling>
        <c:axPos val="b"/>
        <c:tickLblPos val="nextTo"/>
        <c:crossAx val="113190784"/>
        <c:crosses val="autoZero"/>
        <c:auto val="1"/>
        <c:lblAlgn val="ctr"/>
        <c:lblOffset val="100"/>
      </c:catAx>
      <c:valAx>
        <c:axId val="113190784"/>
        <c:scaling>
          <c:orientation val="minMax"/>
        </c:scaling>
        <c:axPos val="l"/>
        <c:majorGridlines/>
        <c:numFmt formatCode="General" sourceLinked="1"/>
        <c:tickLblPos val="nextTo"/>
        <c:crossAx val="113189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169674705141106E-2"/>
          <c:y val="3.7962962962962983E-2"/>
          <c:w val="0.72949908992112644"/>
          <c:h val="0.855321834770653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axId val="113416448"/>
        <c:axId val="113430528"/>
      </c:barChart>
      <c:catAx>
        <c:axId val="113416448"/>
        <c:scaling>
          <c:orientation val="minMax"/>
        </c:scaling>
        <c:axPos val="b"/>
        <c:numFmt formatCode="General" sourceLinked="1"/>
        <c:tickLblPos val="nextTo"/>
        <c:crossAx val="113430528"/>
        <c:crosses val="autoZero"/>
        <c:auto val="1"/>
        <c:lblAlgn val="ctr"/>
        <c:lblOffset val="100"/>
      </c:catAx>
      <c:valAx>
        <c:axId val="113430528"/>
        <c:scaling>
          <c:orientation val="minMax"/>
        </c:scaling>
        <c:axPos val="l"/>
        <c:majorGridlines/>
        <c:numFmt formatCode="General" sourceLinked="1"/>
        <c:tickLblPos val="nextTo"/>
        <c:crossAx val="113416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30.5</c:v>
                </c:pt>
              </c:numCache>
            </c:numRef>
          </c:val>
        </c:ser>
        <c:dLbls>
          <c:showVal val="1"/>
        </c:dLbls>
        <c:axId val="83774848"/>
        <c:axId val="83784832"/>
      </c:barChart>
      <c:catAx>
        <c:axId val="83774848"/>
        <c:scaling>
          <c:orientation val="minMax"/>
        </c:scaling>
        <c:axPos val="b"/>
        <c:numFmt formatCode="General" sourceLinked="1"/>
        <c:tickLblPos val="nextTo"/>
        <c:crossAx val="83784832"/>
        <c:crosses val="autoZero"/>
        <c:auto val="1"/>
        <c:lblAlgn val="ctr"/>
        <c:lblOffset val="100"/>
      </c:catAx>
      <c:valAx>
        <c:axId val="83784832"/>
        <c:scaling>
          <c:orientation val="minMax"/>
        </c:scaling>
        <c:axPos val="l"/>
        <c:majorGridlines/>
        <c:numFmt formatCode="General" sourceLinked="1"/>
        <c:tickLblPos val="nextTo"/>
        <c:crossAx val="83774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60.7</c:v>
                </c:pt>
                <c:pt idx="2">
                  <c:v>54.5</c:v>
                </c:pt>
                <c:pt idx="3">
                  <c:v>65.400000000000006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3.7</c:v>
                </c:pt>
                <c:pt idx="2">
                  <c:v>3.7</c:v>
                </c:pt>
                <c:pt idx="3">
                  <c:v>3.7</c:v>
                </c:pt>
              </c:numCache>
            </c:numRef>
          </c:val>
        </c:ser>
        <c:dLbls>
          <c:showVal val="1"/>
        </c:dLbls>
        <c:gapWidth val="75"/>
        <c:axId val="84049920"/>
        <c:axId val="84051456"/>
      </c:barChart>
      <c:catAx>
        <c:axId val="84049920"/>
        <c:scaling>
          <c:orientation val="minMax"/>
        </c:scaling>
        <c:axPos val="b"/>
        <c:majorTickMark val="none"/>
        <c:tickLblPos val="nextTo"/>
        <c:crossAx val="84051456"/>
        <c:crosses val="autoZero"/>
        <c:auto val="1"/>
        <c:lblAlgn val="ctr"/>
        <c:lblOffset val="100"/>
      </c:catAx>
      <c:valAx>
        <c:axId val="84051456"/>
        <c:scaling>
          <c:orientation val="minMax"/>
        </c:scaling>
        <c:axPos val="l"/>
        <c:numFmt formatCode="General" sourceLinked="1"/>
        <c:majorTickMark val="none"/>
        <c:tickLblPos val="nextTo"/>
        <c:crossAx val="84049920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686"/>
          <c:y val="0.90528181516287265"/>
          <c:w val="0.3962685914260719"/>
          <c:h val="7.482628558828255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3.51</c:v>
                </c:pt>
                <c:pt idx="1">
                  <c:v>3.65</c:v>
                </c:pt>
                <c:pt idx="2">
                  <c:v>4.0999999999999996</c:v>
                </c:pt>
                <c:pt idx="3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47.1</c:v>
                </c:pt>
                <c:pt idx="1">
                  <c:v>61.8</c:v>
                </c:pt>
                <c:pt idx="2">
                  <c:v>78.900000000000006</c:v>
                </c:pt>
                <c:pt idx="3">
                  <c:v>60.5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83977344"/>
        <c:axId val="83978880"/>
      </c:barChart>
      <c:catAx>
        <c:axId val="83977344"/>
        <c:scaling>
          <c:orientation val="minMax"/>
        </c:scaling>
        <c:axPos val="b"/>
        <c:tickLblPos val="nextTo"/>
        <c:crossAx val="83978880"/>
        <c:crosses val="autoZero"/>
        <c:auto val="1"/>
        <c:lblAlgn val="ctr"/>
        <c:lblOffset val="100"/>
      </c:catAx>
      <c:valAx>
        <c:axId val="83978880"/>
        <c:scaling>
          <c:orientation val="minMax"/>
        </c:scaling>
        <c:axPos val="l"/>
        <c:majorGridlines/>
        <c:numFmt formatCode="General" sourceLinked="1"/>
        <c:tickLblPos val="nextTo"/>
        <c:crossAx val="83977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2017-2018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</c:v>
                </c:pt>
                <c:pt idx="1">
                  <c:v>5</c:v>
                </c:pt>
                <c:pt idx="2">
                  <c:v>41</c:v>
                </c:pt>
                <c:pt idx="3">
                  <c:v>30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84283392"/>
        <c:axId val="84284928"/>
      </c:barChart>
      <c:catAx>
        <c:axId val="84283392"/>
        <c:scaling>
          <c:orientation val="minMax"/>
        </c:scaling>
        <c:axPos val="b"/>
        <c:tickLblPos val="nextTo"/>
        <c:crossAx val="84284928"/>
        <c:crosses val="autoZero"/>
        <c:auto val="1"/>
        <c:lblAlgn val="ctr"/>
        <c:lblOffset val="100"/>
      </c:catAx>
      <c:valAx>
        <c:axId val="84284928"/>
        <c:scaling>
          <c:orientation val="minMax"/>
        </c:scaling>
        <c:axPos val="l"/>
        <c:majorGridlines/>
        <c:numFmt formatCode="General" sourceLinked="1"/>
        <c:tickLblPos val="nextTo"/>
        <c:crossAx val="84283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15.7</c:v>
                </c:pt>
              </c:numCache>
            </c:numRef>
          </c:val>
        </c:ser>
        <c:dLbls>
          <c:showVal val="1"/>
        </c:dLbls>
        <c:axId val="85445632"/>
        <c:axId val="85455616"/>
      </c:barChart>
      <c:catAx>
        <c:axId val="85445632"/>
        <c:scaling>
          <c:orientation val="minMax"/>
        </c:scaling>
        <c:axPos val="b"/>
        <c:numFmt formatCode="General" sourceLinked="1"/>
        <c:tickLblPos val="nextTo"/>
        <c:crossAx val="85455616"/>
        <c:crosses val="autoZero"/>
        <c:auto val="1"/>
        <c:lblAlgn val="ctr"/>
        <c:lblOffset val="100"/>
      </c:catAx>
      <c:valAx>
        <c:axId val="85455616"/>
        <c:scaling>
          <c:orientation val="minMax"/>
        </c:scaling>
        <c:axPos val="l"/>
        <c:majorGridlines/>
        <c:numFmt formatCode="General" sourceLinked="1"/>
        <c:tickLblPos val="nextTo"/>
        <c:crossAx val="85445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3.3299999999999987</c:v>
                </c:pt>
                <c:pt idx="2">
                  <c:v>4</c:v>
                </c:pt>
                <c:pt idx="3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40</c:v>
                </c:pt>
                <c:pt idx="2">
                  <c:v>85.7</c:v>
                </c:pt>
                <c:pt idx="3">
                  <c:v>42.9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89993216"/>
        <c:axId val="89994752"/>
      </c:barChart>
      <c:catAx>
        <c:axId val="89993216"/>
        <c:scaling>
          <c:orientation val="minMax"/>
        </c:scaling>
        <c:axPos val="b"/>
        <c:tickLblPos val="nextTo"/>
        <c:crossAx val="89994752"/>
        <c:crosses val="autoZero"/>
        <c:auto val="1"/>
        <c:lblAlgn val="ctr"/>
        <c:lblOffset val="100"/>
      </c:catAx>
      <c:valAx>
        <c:axId val="89994752"/>
        <c:scaling>
          <c:orientation val="minMax"/>
        </c:scaling>
        <c:axPos val="l"/>
        <c:majorGridlines/>
        <c:numFmt formatCode="General" sourceLinked="1"/>
        <c:tickLblPos val="nextTo"/>
        <c:crossAx val="89993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физике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физике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Сравнительный анализ результатов по химии за 3 года (по школе)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химии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химии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ГЕОГРАФИЯ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Сравнительный анализ результатов по географии за 3 года (по школе)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географии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географии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Сравнительный анализ результатов по информатике за 3 года (по школе)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Сравнительный анализ результатов по русскому языку за 4 года (по школе)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информатике и ИКТ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Сравнительный анализ среднего балла по информатике и ИКТ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Обществознание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Сравнительный анализ результатов по обществознанию за 3 года (по школе)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обществознанию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Сравнительный анализ среднего балла по обществознанию по школе и области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Сравнительный анализ результатов по английскому языку за 3 года (по школе)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556792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английскому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Сравнительный анализ среднего балла по английскому языку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результатов по литературе(по школе)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556792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русскому языку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литературе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Сравнительный анализ среднего балла по литературе по школе и области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709224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Сравнительный анализ результатов по биологии за 3 года (по школе)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биологии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биологии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русскому языку по школе 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Сравнительный анализ результатов по математике за 4 года (по школе)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математике по школе и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Сравнительный анализ результатов по физике за 3 года (по школе)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1447</TotalTime>
  <Words>301</Words>
  <Application>Microsoft Office PowerPoint</Application>
  <PresentationFormat>Экран (4:3)</PresentationFormat>
  <Paragraphs>46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Солнцестояние</vt:lpstr>
      <vt:lpstr>9 классы  Русский язык</vt:lpstr>
      <vt:lpstr>Сравнительный анализ результатов по русскому языку за 4 года (по школе)</vt:lpstr>
      <vt:lpstr>Анализ результатов ГИА по русскому языку</vt:lpstr>
      <vt:lpstr>Сравнительный анализ среднего балла по русскому языку по школе  и области</vt:lpstr>
      <vt:lpstr>9 классы  Математика</vt:lpstr>
      <vt:lpstr>Сравнительный анализ результатов по математике за 4 года (по школе)</vt:lpstr>
      <vt:lpstr>Анализ результатов ГИА по математике</vt:lpstr>
      <vt:lpstr>Сравнительный анализ среднего балла по математике по школе и области</vt:lpstr>
      <vt:lpstr>Сравнительный анализ результатов по физике за 3 года (по школе)</vt:lpstr>
      <vt:lpstr>Анализ результатов ГИА по физике</vt:lpstr>
      <vt:lpstr>Сравнительный анализ среднего балла по физике по школе и области</vt:lpstr>
      <vt:lpstr>Сравнительный анализ результатов по химии за 3 года (по школе)</vt:lpstr>
      <vt:lpstr>Анализ результатов ГИА по химии</vt:lpstr>
      <vt:lpstr>Сравнительный анализ среднего балла по химии по школе и области</vt:lpstr>
      <vt:lpstr>9 классы  ГЕОГРАФИЯ</vt:lpstr>
      <vt:lpstr>Сравнительный анализ результатов по географии за 3 года (по школе)</vt:lpstr>
      <vt:lpstr>Анализ результатов ГИА по географии</vt:lpstr>
      <vt:lpstr>Сравнительный анализ среднего балла по географии по школе и области</vt:lpstr>
      <vt:lpstr>Сравнительный анализ результатов по информатике за 3 года (по школе)</vt:lpstr>
      <vt:lpstr>Анализ результатов ГИА по информатике и ИКТ</vt:lpstr>
      <vt:lpstr>Сравнительный анализ среднего балла по информатике и ИКТ по школе и области</vt:lpstr>
      <vt:lpstr>9 классы  Обществознание</vt:lpstr>
      <vt:lpstr>Сравнительный анализ результатов по обществознанию за 3 года (по школе)</vt:lpstr>
      <vt:lpstr>Анализ результатов ГИА по обществознанию</vt:lpstr>
      <vt:lpstr>Сравнительный анализ среднего балла по обществознанию по школе и области</vt:lpstr>
      <vt:lpstr>Сравнительный анализ результатов по английскому языку за 3 года (по школе)</vt:lpstr>
      <vt:lpstr>Анализ результатов ГИА по английскому</vt:lpstr>
      <vt:lpstr>Сравнительный анализ среднего балла по английскому языку по школе и области</vt:lpstr>
      <vt:lpstr>Анализ результатов по литературе(по школе)</vt:lpstr>
      <vt:lpstr>Анализ результатов ГИА по литературе</vt:lpstr>
      <vt:lpstr>Сравнительный анализ среднего балла по литературе по школе и области</vt:lpstr>
      <vt:lpstr>ГИА в форме ОГЭ</vt:lpstr>
      <vt:lpstr>Сравнительный анализ результатов по биологии за 3 года (по школе)</vt:lpstr>
      <vt:lpstr>Анализ результатов ГИА по биологии</vt:lpstr>
      <vt:lpstr>Сравнительный анализ среднего балла по биологии по школе и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</dc:creator>
  <cp:lastModifiedBy>sc16</cp:lastModifiedBy>
  <cp:revision>269</cp:revision>
  <dcterms:created xsi:type="dcterms:W3CDTF">2014-11-05T11:45:43Z</dcterms:created>
  <dcterms:modified xsi:type="dcterms:W3CDTF">2018-10-11T19:07:51Z</dcterms:modified>
</cp:coreProperties>
</file>