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6B4EE3-CBCD-443A-9AD1-23E9032C887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AB556E-95BF-4DA9-BABA-3A315AD28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772816"/>
            <a:ext cx="61722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РОЛЬ ГЕОГРАФИИ В БУДУЩЕЙ ЖИЗНИ УЧЕНИКОВ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627784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99176" cy="6123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Прошумим, пролетим и растаем,</a:t>
            </a:r>
          </a:p>
          <a:p>
            <a:pPr algn="ctr">
              <a:buNone/>
            </a:pPr>
            <a:r>
              <a:rPr lang="ru-RU" sz="3600" dirty="0" smtClean="0"/>
              <a:t> Чуть светя или мир </a:t>
            </a:r>
            <a:r>
              <a:rPr lang="ru-RU" sz="3600" dirty="0" err="1" smtClean="0"/>
              <a:t>ослепя</a:t>
            </a:r>
            <a:r>
              <a:rPr lang="ru-RU" sz="3600" dirty="0" smtClean="0"/>
              <a:t>,</a:t>
            </a:r>
          </a:p>
          <a:p>
            <a:pPr algn="ctr">
              <a:buNone/>
            </a:pPr>
            <a:r>
              <a:rPr lang="ru-RU" sz="3600" dirty="0" smtClean="0"/>
              <a:t> И останется то, что оставим</a:t>
            </a:r>
          </a:p>
          <a:p>
            <a:pPr algn="ctr">
              <a:buNone/>
            </a:pPr>
            <a:r>
              <a:rPr lang="ru-RU" sz="3600" dirty="0" smtClean="0"/>
              <a:t> От себя мы на после себя</a:t>
            </a:r>
            <a:r>
              <a:rPr lang="ru-RU" sz="3600" dirty="0" smtClean="0"/>
              <a:t>.</a:t>
            </a:r>
          </a:p>
          <a:p>
            <a:pPr algn="ct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2800" dirty="0" err="1" smtClean="0"/>
              <a:t>Ираида</a:t>
            </a:r>
            <a:r>
              <a:rPr lang="ru-RU" sz="2800" dirty="0" smtClean="0"/>
              <a:t> Ульянова </a:t>
            </a:r>
          </a:p>
          <a:p>
            <a:pPr algn="r">
              <a:buNone/>
            </a:pPr>
            <a:r>
              <a:rPr lang="ru-RU" sz="2800" dirty="0" smtClean="0"/>
              <a:t>«Березовый дождь»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3035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 -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Озорные мальчишки и девчонки – лучшие выдумщики</a:t>
            </a:r>
          </a:p>
          <a:p>
            <a:r>
              <a:rPr lang="ru-RU" dirty="0" smtClean="0"/>
              <a:t>Океан – интересных мыслей</a:t>
            </a:r>
          </a:p>
          <a:p>
            <a:r>
              <a:rPr lang="ru-RU" dirty="0" smtClean="0"/>
              <a:t>Источник радостей </a:t>
            </a:r>
          </a:p>
          <a:p>
            <a:r>
              <a:rPr lang="ru-RU" dirty="0" smtClean="0"/>
              <a:t>Подсказчики моих идей</a:t>
            </a:r>
          </a:p>
          <a:p>
            <a:r>
              <a:rPr lang="ru-RU" dirty="0" smtClean="0"/>
              <a:t>Личность, которой нужно дать толчок в своем развитии</a:t>
            </a:r>
          </a:p>
          <a:p>
            <a:r>
              <a:rPr lang="ru-RU" dirty="0" smtClean="0"/>
              <a:t>Любопытный соперник, удивляющий своей неповторимостью, мыслящий человек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0439"/>
            <a:ext cx="1296144" cy="12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872208" cy="13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учит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Познанию окружающего мира</a:t>
            </a:r>
          </a:p>
          <a:p>
            <a:r>
              <a:rPr lang="ru-RU" dirty="0" smtClean="0"/>
              <a:t>Информатизации</a:t>
            </a:r>
          </a:p>
          <a:p>
            <a:r>
              <a:rPr lang="ru-RU" dirty="0" smtClean="0"/>
              <a:t>Мониторингу</a:t>
            </a:r>
          </a:p>
          <a:p>
            <a:r>
              <a:rPr lang="ru-RU" dirty="0" smtClean="0"/>
              <a:t>Гармоничному взаимоотношению между разными этническими группами, культурным традициям народов мира, взаимодействию человека и природы</a:t>
            </a:r>
          </a:p>
          <a:p>
            <a:r>
              <a:rPr lang="ru-RU" dirty="0" smtClean="0"/>
              <a:t>Изучив планету Земля человек не будет поступать так,  как по незнанию поступали предки</a:t>
            </a:r>
          </a:p>
          <a:p>
            <a:pPr>
              <a:buNone/>
            </a:pPr>
            <a:r>
              <a:rPr lang="ru-RU" dirty="0" smtClean="0"/>
              <a:t>ЛЮБИТЬ СВОЮ РОДИНУ- ЗНАЧИТ ЗНАТЬ ЕЕ!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469255" cy="271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Изучать географию жизненно необходимо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7128792" cy="4846320"/>
          </a:xfrm>
        </p:spPr>
        <p:txBody>
          <a:bodyPr/>
          <a:lstStyle/>
          <a:p>
            <a:r>
              <a:rPr lang="ru-RU" dirty="0" smtClean="0"/>
              <a:t>«Карта  - альфа и омега географии»</a:t>
            </a:r>
          </a:p>
          <a:p>
            <a:r>
              <a:rPr lang="ru-RU" dirty="0" smtClean="0"/>
              <a:t>«Градусная сетка – это уличная сеть земного шара»</a:t>
            </a:r>
          </a:p>
          <a:p>
            <a:r>
              <a:rPr lang="ru-RU" dirty="0" smtClean="0"/>
              <a:t>«Морская вода – живая руда, а реки дорога, водопровод и двигатель»</a:t>
            </a:r>
          </a:p>
          <a:p>
            <a:r>
              <a:rPr lang="ru-RU" dirty="0" smtClean="0"/>
              <a:t>«Внутреннее движение земли- пульс планеты»</a:t>
            </a:r>
          </a:p>
          <a:p>
            <a:r>
              <a:rPr lang="ru-RU" dirty="0" smtClean="0"/>
              <a:t>«Лес -  аптека природы и зеленое золото»</a:t>
            </a:r>
          </a:p>
          <a:p>
            <a:r>
              <a:rPr lang="ru-RU" dirty="0" smtClean="0"/>
              <a:t>«Животные  - пища, санитары -  участники пищевой цепи»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893" y="2348880"/>
            <a:ext cx="27651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ЗНАНИЯ, УМЕНИЯ, НАВЫКИ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Главное – конечный результат</a:t>
            </a:r>
          </a:p>
          <a:p>
            <a:r>
              <a:rPr lang="ru-RU" dirty="0" smtClean="0"/>
              <a:t>Практика – неотъемлемая часть в обучении географии</a:t>
            </a:r>
          </a:p>
          <a:p>
            <a:r>
              <a:rPr lang="ru-RU" dirty="0" smtClean="0"/>
              <a:t>Источники географической информации (словари, справочники, интернет ресурсы, географические карты и атласы)</a:t>
            </a:r>
          </a:p>
          <a:p>
            <a:r>
              <a:rPr lang="ru-RU" dirty="0" smtClean="0"/>
              <a:t>Умение ориентироваться на местности, в обществе , в жизненно необходимой информации, в определении своего жизненного пути</a:t>
            </a:r>
          </a:p>
          <a:p>
            <a:pPr algn="ctr">
              <a:buNone/>
            </a:pPr>
            <a:r>
              <a:rPr lang="ru-RU" b="1" i="1" u="sng" dirty="0" smtClean="0"/>
              <a:t>БОРОТЬСЯ И ИСКАТЬ, </a:t>
            </a:r>
          </a:p>
          <a:p>
            <a:pPr algn="ctr">
              <a:buNone/>
            </a:pPr>
            <a:r>
              <a:rPr lang="ru-RU" b="1" i="1" u="sng" dirty="0" smtClean="0"/>
              <a:t>НАЙТИ И НЕ СДАВАТЬСЯ!</a:t>
            </a:r>
            <a:endParaRPr lang="ru-RU" b="1" i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941168"/>
            <a:ext cx="2520279" cy="171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увлечь своим предметом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доверительные отношения с учениками </a:t>
            </a:r>
          </a:p>
          <a:p>
            <a:r>
              <a:rPr lang="ru-RU" dirty="0" smtClean="0"/>
              <a:t>Проявлять творческий талант в работе</a:t>
            </a:r>
          </a:p>
          <a:p>
            <a:r>
              <a:rPr lang="ru-RU" dirty="0" smtClean="0"/>
              <a:t>Быть лидером и примером для своих воспитанников</a:t>
            </a:r>
          </a:p>
          <a:p>
            <a:r>
              <a:rPr lang="ru-RU" dirty="0" smtClean="0"/>
              <a:t>Делать все творчески, а иначе зачем?</a:t>
            </a:r>
          </a:p>
          <a:p>
            <a:r>
              <a:rPr lang="ru-RU" dirty="0" smtClean="0"/>
              <a:t>Уметь </a:t>
            </a:r>
            <a:r>
              <a:rPr lang="ru-RU" dirty="0" err="1" smtClean="0"/>
              <a:t>замотивировать</a:t>
            </a:r>
            <a:r>
              <a:rPr lang="ru-RU" dirty="0" smtClean="0"/>
              <a:t> учеников во время работы, проявляя заинтересованность к любому воспитаннику.</a:t>
            </a:r>
          </a:p>
          <a:p>
            <a:r>
              <a:rPr lang="ru-RU" dirty="0" smtClean="0"/>
              <a:t>Любить учеников и радоваться их успехам и достижениям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ru-RU" dirty="0" smtClean="0"/>
              <a:t>Рынок труда и 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ru-RU" dirty="0" smtClean="0"/>
              <a:t>Утвердить себя в окружающем мире</a:t>
            </a:r>
          </a:p>
          <a:p>
            <a:r>
              <a:rPr lang="ru-RU" dirty="0" smtClean="0"/>
              <a:t>Быть независимым</a:t>
            </a:r>
          </a:p>
          <a:p>
            <a:r>
              <a:rPr lang="ru-RU" dirty="0" smtClean="0"/>
              <a:t>Развивает самостоятельность</a:t>
            </a:r>
          </a:p>
          <a:p>
            <a:r>
              <a:rPr lang="ru-RU" dirty="0" smtClean="0"/>
              <a:t>Способность брать на себя ответственность</a:t>
            </a:r>
          </a:p>
          <a:p>
            <a:r>
              <a:rPr lang="ru-RU" dirty="0" err="1" smtClean="0"/>
              <a:t>Самореализовать</a:t>
            </a:r>
            <a:r>
              <a:rPr lang="ru-RU" dirty="0" smtClean="0"/>
              <a:t> себя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592288" cy="325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Нам </a:t>
            </a:r>
            <a:r>
              <a:rPr lang="ru-RU" dirty="0" smtClean="0"/>
              <a:t>под ответственность дана</a:t>
            </a:r>
          </a:p>
          <a:p>
            <a:pPr>
              <a:buNone/>
            </a:pPr>
            <a:r>
              <a:rPr lang="ru-RU" dirty="0" smtClean="0"/>
              <a:t> И вся Земля, и вся страна, – </a:t>
            </a:r>
          </a:p>
          <a:p>
            <a:pPr>
              <a:buNone/>
            </a:pPr>
            <a:r>
              <a:rPr lang="ru-RU" dirty="0" smtClean="0"/>
              <a:t> Страна возможностей гигантских,</a:t>
            </a:r>
          </a:p>
          <a:p>
            <a:pPr>
              <a:buNone/>
            </a:pPr>
            <a:r>
              <a:rPr lang="ru-RU" dirty="0" smtClean="0"/>
              <a:t> Страна просторов океанских, </a:t>
            </a:r>
          </a:p>
          <a:p>
            <a:pPr>
              <a:buNone/>
            </a:pPr>
            <a:r>
              <a:rPr lang="ru-RU" dirty="0" smtClean="0"/>
              <a:t> Страна Семёновых-Тян-Шанских,</a:t>
            </a:r>
          </a:p>
          <a:p>
            <a:pPr>
              <a:buNone/>
            </a:pPr>
            <a:r>
              <a:rPr lang="ru-RU" dirty="0" smtClean="0"/>
              <a:t> Вернадских, </a:t>
            </a:r>
            <a:r>
              <a:rPr lang="ru-RU" dirty="0" err="1" smtClean="0"/>
              <a:t>Борзовых</a:t>
            </a:r>
            <a:r>
              <a:rPr lang="ru-RU" dirty="0" smtClean="0"/>
              <a:t>, </a:t>
            </a:r>
            <a:r>
              <a:rPr lang="ru-RU" dirty="0" err="1" smtClean="0"/>
              <a:t>Баранских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Страна Воейковых, Шокальских,</a:t>
            </a:r>
          </a:p>
          <a:p>
            <a:pPr>
              <a:buNone/>
            </a:pPr>
            <a:r>
              <a:rPr lang="ru-RU" dirty="0" smtClean="0"/>
              <a:t> Козловых, Бергов, Пржевальских,</a:t>
            </a:r>
          </a:p>
          <a:p>
            <a:pPr>
              <a:buNone/>
            </a:pPr>
            <a:r>
              <a:rPr lang="ru-RU" dirty="0" smtClean="0"/>
              <a:t> Страна, в которой жить, друзья,</a:t>
            </a:r>
          </a:p>
          <a:p>
            <a:pPr>
              <a:buNone/>
            </a:pPr>
            <a:r>
              <a:rPr lang="ru-RU" dirty="0" smtClean="0"/>
              <a:t> Плохим географам – нельзя!</a:t>
            </a:r>
          </a:p>
          <a:p>
            <a:pPr>
              <a:buNone/>
            </a:pPr>
            <a:r>
              <a:rPr lang="ru-RU" dirty="0" smtClean="0"/>
              <a:t>                         географ-поэт </a:t>
            </a:r>
            <a:r>
              <a:rPr lang="ru-RU" dirty="0" smtClean="0"/>
              <a:t>Ю.К. Ефремов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31261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384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РОЛЬ ГЕОГРАФИИ В БУДУЩЕЙ ЖИЗНИ УЧЕНИКОВ</vt:lpstr>
      <vt:lpstr>Слайд 2</vt:lpstr>
      <vt:lpstr>Ученик - это…</vt:lpstr>
      <vt:lpstr>География учит …</vt:lpstr>
      <vt:lpstr>Изучать географию жизненно необходимо</vt:lpstr>
      <vt:lpstr>ЗНАНИЯ, УМЕНИЯ, НАВЫКИ</vt:lpstr>
      <vt:lpstr>Как увлечь своим предметом </vt:lpstr>
      <vt:lpstr>Рынок труда и география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ГЕОГРАФИИ В БУДУЩЕЙ ЖИЗНИ УЧЕНИКОВ</dc:title>
  <dc:creator>1</dc:creator>
  <cp:lastModifiedBy>1</cp:lastModifiedBy>
  <cp:revision>12</cp:revision>
  <dcterms:created xsi:type="dcterms:W3CDTF">2012-12-16T11:31:27Z</dcterms:created>
  <dcterms:modified xsi:type="dcterms:W3CDTF">2012-12-16T13:47:46Z</dcterms:modified>
</cp:coreProperties>
</file>